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7" r:id="rId4"/>
    <p:sldId id="261" r:id="rId5"/>
    <p:sldId id="262" r:id="rId6"/>
    <p:sldId id="263" r:id="rId7"/>
    <p:sldId id="310" r:id="rId8"/>
    <p:sldId id="309" r:id="rId9"/>
    <p:sldId id="336" r:id="rId10"/>
    <p:sldId id="268" r:id="rId11"/>
    <p:sldId id="323" r:id="rId12"/>
    <p:sldId id="339" r:id="rId13"/>
    <p:sldId id="33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6803" autoAdjust="0"/>
  </p:normalViewPr>
  <p:slideViewPr>
    <p:cSldViewPr>
      <p:cViewPr varScale="1">
        <p:scale>
          <a:sx n="80" d="100"/>
          <a:sy n="80" d="100"/>
        </p:scale>
        <p:origin x="145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970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40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8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97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53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72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501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2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31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720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437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705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8463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928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863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94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96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12BE601-FE87-4C3A-93BE-05D1AA091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3295"/>
            <a:ext cx="1685675" cy="18261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62309" y="221266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Муниципальное казённое общеобразовательное учреждение</a:t>
            </a:r>
          </a:p>
          <a:p>
            <a:pPr algn="ctr"/>
            <a:r>
              <a:rPr lang="ru-RU" b="1" dirty="0"/>
              <a:t>Ачитского </a:t>
            </a:r>
            <a:r>
              <a:rPr lang="ru-RU" b="1" dirty="0" smtClean="0"/>
              <a:t>муниципального </a:t>
            </a:r>
            <a:r>
              <a:rPr lang="ru-RU" b="1" dirty="0"/>
              <a:t>округа </a:t>
            </a:r>
          </a:p>
          <a:p>
            <a:pPr algn="ctr"/>
            <a:r>
              <a:rPr lang="ru-RU" b="1" dirty="0"/>
              <a:t>«Ачитская средняя общеобразовательная школа»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9512" y="1642853"/>
            <a:ext cx="77403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Фото и видео-отчёт по итогам работы оздоровительного лагеря с дневным пребыванием детей</a:t>
            </a:r>
          </a:p>
          <a:p>
            <a:pPr algn="ctr"/>
            <a:r>
              <a:rPr lang="ru-RU" sz="3600" b="1" dirty="0"/>
              <a:t>«Детоляндия», смена: «Содружество Орлят России»</a:t>
            </a:r>
          </a:p>
          <a:p>
            <a:pPr algn="ctr"/>
            <a:r>
              <a:rPr lang="ru-RU" sz="3600" b="1" dirty="0" smtClean="0"/>
              <a:t>2026 </a:t>
            </a:r>
            <a:r>
              <a:rPr lang="ru-RU" sz="3600" b="1" dirty="0"/>
              <a:t>год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75661"/>
            <a:ext cx="3096344" cy="156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49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9632" y="188640"/>
            <a:ext cx="5064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Отряды нашей смены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12" y="764704"/>
            <a:ext cx="792088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1 отряд « Зайца </a:t>
            </a:r>
            <a:r>
              <a:rPr lang="ru-RU" sz="3600" dirty="0" err="1"/>
              <a:t>бурмалдайцы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2 отряд  «</a:t>
            </a:r>
            <a:r>
              <a:rPr lang="ru-RU" sz="3600" dirty="0"/>
              <a:t>Новые чуваши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3 отряд  </a:t>
            </a:r>
            <a:r>
              <a:rPr lang="ru-RU" sz="3600" dirty="0"/>
              <a:t>«Хани </a:t>
            </a:r>
            <a:r>
              <a:rPr lang="ru-RU" sz="3600" dirty="0" err="1"/>
              <a:t>барисаан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4 отряд </a:t>
            </a:r>
            <a:r>
              <a:rPr lang="ru-RU" sz="3600" dirty="0"/>
              <a:t>«</a:t>
            </a:r>
            <a:r>
              <a:rPr lang="ru-RU" sz="3600" dirty="0" err="1"/>
              <a:t>Жеты-Казына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5 отряд </a:t>
            </a:r>
            <a:r>
              <a:rPr lang="ru-RU" sz="3600" dirty="0"/>
              <a:t>«Марийцы-коренной народ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6 отряд </a:t>
            </a:r>
            <a:r>
              <a:rPr lang="ru-RU" sz="3600" dirty="0"/>
              <a:t>«Казанские хищники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7 отряд «</a:t>
            </a:r>
            <a:r>
              <a:rPr lang="ru-RU" sz="3600" dirty="0"/>
              <a:t>Нарты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8 отряд </a:t>
            </a:r>
            <a:r>
              <a:rPr lang="ru-RU" sz="3600" dirty="0"/>
              <a:t>«Чеченские огоньки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9 отряд </a:t>
            </a:r>
            <a:r>
              <a:rPr lang="ru-RU" sz="3600" dirty="0"/>
              <a:t>«Русские</a:t>
            </a:r>
            <a:r>
              <a:rPr lang="ru-RU" sz="3600" dirty="0" smtClean="0"/>
              <a:t>»</a:t>
            </a:r>
          </a:p>
          <a:p>
            <a:r>
              <a:rPr lang="ru-RU" sz="3600" dirty="0" smtClean="0"/>
              <a:t>10 отряд </a:t>
            </a:r>
            <a:r>
              <a:rPr lang="ru-RU" sz="3600" dirty="0"/>
              <a:t>«Дети Севера</a:t>
            </a:r>
            <a:r>
              <a:rPr lang="ru-RU" sz="3600" dirty="0" smtClean="0"/>
              <a:t>»</a:t>
            </a:r>
          </a:p>
          <a:p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11252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3788" y="19650"/>
            <a:ext cx="4265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Открытие смены</a:t>
            </a:r>
          </a:p>
        </p:txBody>
      </p:sp>
      <p:pic>
        <p:nvPicPr>
          <p:cNvPr id="2050" name="Picture 2" descr="https://sun9-83.userapi.com/s/v1/ig2/2d-vNlOHwvpYq9UXu4k7r82nao8LykYh56gOR2tO5MPPPnsmn6-6PYqdPy32jlSC54u6k9pB-iPlc-6tMzG06kxZ.jpg?quality=95&amp;as=32x18,48x27,72x40,108x61,160x90,240x135,360x202,480x270,540x304,640x360,720x405,1080x607,1280x720&amp;from=bu&amp;u=4Iyn85UaUvUumGdOS2JCw6pLfm2Wx_gxxRjNVU0Uwa0&amp;cs=1280x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/>
          <a:stretch/>
        </p:blipFill>
        <p:spPr bwMode="auto">
          <a:xfrm>
            <a:off x="388584" y="528056"/>
            <a:ext cx="3695057" cy="2321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59.userapi.com/s/v1/ig2/caiAcpjDf2NnyJIf0q93ZqMhSSgs6znCrT7eE_TlyJBVpXIOqP3ZH8QhH-Tt3J-JmHs684oXYn183ouE0FP5wxBG.jpg?quality=95&amp;as=32x36,48x54,72x82,108x123,160x181,240x272,360x408,480x544,540x613,640x726,720x817,1080x1225,1280x1452&amp;from=bu&amp;u=XD7IvOSm9yRWJMDplQ9NhU6w6Sj9mB80OKcxFpVMvFE&amp;cs=128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697" y="188640"/>
            <a:ext cx="2664296" cy="3022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40.userapi.com/s/v1/ig2/I-edRHLIz930xXWG6XerBk3Z87DX4PgERMhn_eDp_0NH7SgpfKlFpBaVIp-ATf-Oa_rJegphszCIIQa3ft-13Jzw.jpg?quality=95&amp;as=32x24,48x36,72x54,108x81,160x120,240x180,360x270,480x360,540x405,640x480,720x540,1024x768&amp;from=bu&amp;u=-lX2piCqmBljmx2ny3joYZDHGs-m_lyEWcLpJlvMZBc&amp;cs=1024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0" y="3429000"/>
            <a:ext cx="3663840" cy="2747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74.userapi.com/s/v1/ig2/TTHmBdEnKwBDu9ZWBrVztAC-gLGEVfxZUc5OJ-Hq5g4nFvXWQIS7k_yB5Yu1qRcBBGcYq2342vw61er8ttdf4tLg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423244"/>
            <a:ext cx="3848099" cy="2886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74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91947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«</a:t>
            </a:r>
            <a:r>
              <a:rPr lang="ru-RU" sz="4400" b="1" dirty="0"/>
              <a:t>Добро пожаловать в Содружество «Орлят России»</a:t>
            </a:r>
          </a:p>
        </p:txBody>
      </p:sp>
      <p:pic>
        <p:nvPicPr>
          <p:cNvPr id="3074" name="Picture 2" descr="https://sun9-87.userapi.com/s/v1/ig2/6GE1RSsQGj_ECkYyM0rQqsANGFXtEKh7BcHrAYrkRB4oIY_p_8So1GMpT7fLr8WbS56jzMDj56EqMk71KfZtr7W-.jpg?quality=95&amp;as=32x43,48x64,72x96,108x144,160x213,240x320,360x480,480x640,540x720,640x853,720x960,1080x1440,1280x1707,1440x1920&amp;from=bu&amp;u=OVTxsYt1fgUORWAfTuZaYgQ3HFjJ5K1-QbJ3wuz-BXI&amp;cs=1440x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5" t="24099" r="33297" b="23950"/>
          <a:stretch/>
        </p:blipFill>
        <p:spPr bwMode="auto">
          <a:xfrm>
            <a:off x="395536" y="1578040"/>
            <a:ext cx="1944216" cy="3280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84.userapi.com/s/v1/ig2/bugsFu-U0bzmWvxVoEt47MEnPNZrsKD4UJpoNKInKTjdxDlMrgVPK3HGomwvlIqKVqLXcPQ_5WfrFWYJbAV4xrpg.jpg?quality=95&amp;as=32x57,48x85,72x128,108x192,160x284,240x427,360x640,480x853,540x960,640x1138,720x1280,1080x1920&amp;from=bu&amp;cs=1080x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28"/>
          <a:stretch/>
        </p:blipFill>
        <p:spPr bwMode="auto">
          <a:xfrm>
            <a:off x="2915816" y="1604705"/>
            <a:ext cx="2179476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53.userapi.com/s/v1/ig2/nDr7Ob_Xc-hNASB3otbglV1yVc-C7-W6Mi9V2xZw5-bnb-8yvqqnl5iFX6SLwG5UBuCIlRVdxvhzhm_YBAPG4FgQ.jpg?quality=95&amp;as=32x24,48x36,72x54,108x81,160x120,240x180,360x270,480x360,540x405,640x480,720x540,1080x810,1280x960,1440x1080,1920x1440&amp;from=bu&amp;cs=192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373724"/>
            <a:ext cx="3312368" cy="24842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2348880"/>
            <a:ext cx="2606005" cy="3474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126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540568" y="548680"/>
            <a:ext cx="9133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Утренняя зарядка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204864"/>
            <a:ext cx="7824192" cy="3203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623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33"/>
    </mc:Choice>
    <mc:Fallback xmlns="">
      <p:transition spd="slow" advTm="1213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9482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Ежедневная линейка</a:t>
            </a:r>
          </a:p>
        </p:txBody>
      </p:sp>
      <p:pic>
        <p:nvPicPr>
          <p:cNvPr id="4098" name="Picture 2" descr="https://sun9-62.userapi.com/s/v1/ig2/bNXZdN1hbCu50pCY2yzPFzp9MIFTh_0suExd7YXU6De2W2opi8dcQwlDpVq1P0UuCUKZsinbor3zmdi8OYDbOr-P.jpg?quality=95&amp;as=32x18,48x27,72x40,108x61,160x90,240x135,360x202,480x270,540x304,640x360,720x405,1080x607,1280x720,1440x810,2560x1440&amp;from=bu&amp;u=2QIJ_Zew1YzF8PvPMum5mvNr-y2xLBMEmyYFTcHJ1Mo&amp;cs=2560x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41" y="1754326"/>
            <a:ext cx="4426302" cy="2489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754326"/>
            <a:ext cx="2808312" cy="4992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84" y="4365104"/>
            <a:ext cx="4157753" cy="2338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2786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642552"/>
            <a:ext cx="2677185" cy="3791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-324544" y="15007"/>
            <a:ext cx="8581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Атрибуты смены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17" y="938337"/>
            <a:ext cx="2448272" cy="3455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760" y="1115329"/>
            <a:ext cx="2220708" cy="3144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234" y="3429000"/>
            <a:ext cx="2319672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948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35696" y="116632"/>
            <a:ext cx="3837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Мастер- классы </a:t>
            </a:r>
          </a:p>
        </p:txBody>
      </p:sp>
      <p:pic>
        <p:nvPicPr>
          <p:cNvPr id="5122" name="Picture 2" descr="https://sun9-8.userapi.com/s/v1/ig2/sRH0ydwGOQMd80VGvFjZdLZhrSr5MW86CoWVmr8T9sIdTQVs9c-HZcFZV7CL17uSU3udGFKrhiFMJI6B7Vl8R4zg.jpg?quality=95&amp;as=32x43,48x64,72x96,108x144,160x213,240x320,360x480,480x640,540x720,640x853,720x960,1080x1440,1280x1707,1440x1920&amp;from=bu&amp;u=VXFFLfEI3wDIH0ZXmm4bRD2iDTTAWWN0_haAHZ48C18&amp;cs=1440x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836712"/>
            <a:ext cx="2268251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4077072"/>
            <a:ext cx="2925370" cy="2202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836712"/>
            <a:ext cx="22771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4077072"/>
            <a:ext cx="2925371" cy="2202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5285" y="1283568"/>
            <a:ext cx="2829735" cy="2130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844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116632"/>
            <a:ext cx="435248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835696" y="116632"/>
            <a:ext cx="3837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Мастер- классы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98" y="762963"/>
            <a:ext cx="4007026" cy="2253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98" y="3140968"/>
            <a:ext cx="3888432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015" y="2636912"/>
            <a:ext cx="4224469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s://sun9-4.userapi.com/s/v1/ig2/rbwa5I6eCI9WkD1nfAFV2HgB9XomChfU247nzaP-DlvYooHH1IjDFtw-3_K1RvjWq4y6Q6Aynbb5LJZVAD-V86hH.jpg?quality=95&amp;as=32x18,48x27,72x40,108x61,160x90,240x135,360x202,480x270,540x304,640x360,720x405,1080x607,1280x720,1440x810,2560x1440&amp;from=bu&amp;cs=2560x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924" y="5013176"/>
            <a:ext cx="2849095" cy="16026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914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4544" y="188640"/>
            <a:ext cx="8928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«Колесо безопасности»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60244" y="1225246"/>
            <a:ext cx="3185384" cy="2389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44" y="3715357"/>
            <a:ext cx="3538518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170" y="1119957"/>
            <a:ext cx="3435914" cy="2587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3888" y="3782682"/>
            <a:ext cx="3444338" cy="2583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9552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-8059"/>
            <a:ext cx="6484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Квест – игра по станциям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721506"/>
            <a:ext cx="3116642" cy="234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212976"/>
            <a:ext cx="325161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4060" y="721506"/>
            <a:ext cx="3116642" cy="234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3179" y="32808264"/>
            <a:ext cx="3184830" cy="5661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272" y="721506"/>
            <a:ext cx="1483641" cy="2637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398" y="3213740"/>
            <a:ext cx="1862777" cy="3311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2120" y="3489503"/>
            <a:ext cx="3369276" cy="1895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1270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-8059"/>
            <a:ext cx="5104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Митинг « 22 июня» </a:t>
            </a:r>
            <a:endParaRPr lang="ru-RU" sz="4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3179" y="32808264"/>
            <a:ext cx="3184830" cy="5661920"/>
          </a:xfrm>
          <a:prstGeom prst="rect">
            <a:avLst/>
          </a:prstGeom>
        </p:spPr>
      </p:pic>
      <p:pic>
        <p:nvPicPr>
          <p:cNvPr id="1026" name="Picture 2" descr="https://sun9-65.userapi.com/s/v1/ig2/6yKC5V8aXsaR69u6qh2f1snNXTeWQUviJ18Giao6gLT2JEls2hUUPm56BvmoIyFGN6CurcipWKUwlB5XY0KPV5XS.jpg?quality=95&amp;as=32x43,48x64,72x96,108x144,160x213,240x320,360x480,480x640,540x720,640x853,720x960,1080x1440,1280x1707,1440x1920&amp;from=bu&amp;u=7SK459tYea62NKlXdogQLVwZDYzNrwv8pK1-u7KLAl0&amp;cs=144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381066" cy="4390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1340768"/>
            <a:ext cx="2736304" cy="4864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513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188640"/>
            <a:ext cx="4487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Закрытие смены </a:t>
            </a:r>
          </a:p>
        </p:txBody>
      </p:sp>
      <p:pic>
        <p:nvPicPr>
          <p:cNvPr id="2050" name="Picture 2" descr="https://sun1-55.userapi.com/s/v1/ig2/liP7sLbSZAf6xWFsqSERTl1LwZZnM6srlPlU2eefu71eSRO4LDTEqExiBeY5QWaRlM_T-UR0cV0N8EKxTq0ftyd9.jpg?quality=95&amp;as=32x24,48x36,72x54,108x81,160x120,240x180,360x270,480x360,540x405,640x480,720x540,1080x810,1280x960,1440x1080,1920x1440&amp;from=bu&amp;u=thUKvAEtnGemXDO4NhSSnHkWa3KgYTmbO74SYKvNM0A&amp;cs=1920x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4150430" cy="31128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80.userapi.com/s/v1/ig2/MsgoejHM5pO6FzQ0rAM3yaT__It-qeSq7yHgmsP-NMZNPptL_xDMmBHwmM1bAC4TpnJVv-Ew3NsnB89eD58VfNNY.jpg?quality=95&amp;as=32x24,48x36,72x54,108x81,160x120,240x180,360x270,480x360,540x405,640x480,720x540,1080x810,1280x960,1440x1080,1920x1440&amp;from=bu&amp;cs=192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17032"/>
            <a:ext cx="3502359" cy="26267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6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960"/>
    </mc:Choice>
    <mc:Fallback xmlns="">
      <p:transition spd="slow" advTm="46196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945</TotalTime>
  <Words>135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ноутбук</cp:lastModifiedBy>
  <cp:revision>75</cp:revision>
  <dcterms:created xsi:type="dcterms:W3CDTF">2017-06-25T13:28:23Z</dcterms:created>
  <dcterms:modified xsi:type="dcterms:W3CDTF">2026-06-23T11:16:56Z</dcterms:modified>
</cp:coreProperties>
</file>